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59" r:id="rId4"/>
    <p:sldId id="261" r:id="rId5"/>
    <p:sldId id="262" r:id="rId6"/>
  </p:sldIdLst>
  <p:sldSz cx="12192000" cy="6858000"/>
  <p:notesSz cx="6797675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2857" autoAdjust="0"/>
  </p:normalViewPr>
  <p:slideViewPr>
    <p:cSldViewPr snapToGrid="0">
      <p:cViewPr varScale="1">
        <p:scale>
          <a:sx n="106" d="100"/>
          <a:sy n="106" d="100"/>
        </p:scale>
        <p:origin x="6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A9D26-28A1-41B2-BFCC-0BDC8C2FBE2C}" type="datetimeFigureOut">
              <a:rPr lang="sv-SE" smtClean="0"/>
              <a:t>2019-09-12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65F90-B4F7-4199-88F8-ACFD9BB8B0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1175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1D51B-F64C-4A8E-8755-2103CAB5564E}" type="datetimeFigureOut">
              <a:rPr lang="sv-SE" smtClean="0"/>
              <a:t>2019-09-12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877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CCE33-1608-470B-A65E-7805D061FB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74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Elevgruppen</a:t>
            </a:r>
          </a:p>
          <a:p>
            <a:r>
              <a:rPr lang="sv-SE" dirty="0"/>
              <a:t>Kan allt – erfarenhet</a:t>
            </a:r>
          </a:p>
          <a:p>
            <a:r>
              <a:rPr lang="sv-SE" dirty="0"/>
              <a:t>Kan inget - hemmasittare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CCE33-1608-470B-A65E-7805D061FBB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518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Elevgruppen</a:t>
            </a:r>
          </a:p>
          <a:p>
            <a:r>
              <a:rPr lang="sv-SE" dirty="0"/>
              <a:t>Kan allt – erfarenhet</a:t>
            </a:r>
          </a:p>
          <a:p>
            <a:r>
              <a:rPr lang="sv-SE" dirty="0"/>
              <a:t>Kan inget - hemmasittare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CCE33-1608-470B-A65E-7805D061FBB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45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elen.larsholt@tanum.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1122553" y="616900"/>
            <a:ext cx="10058400" cy="562419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v-SE" sz="14400" dirty="0">
                <a:solidFill>
                  <a:schemeClr val="tx1"/>
                </a:solidFill>
                <a:latin typeface="Calibri" panose="020F0502020204030204" pitchFamily="34" charset="0"/>
              </a:rPr>
              <a:t>Tanums vuxenutbildning</a:t>
            </a:r>
          </a:p>
          <a:p>
            <a:pPr algn="ctr"/>
            <a:endParaRPr lang="sv-SE" sz="9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8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sv-SE" sz="8000" b="1" dirty="0"/>
              <a:t>Din framtid börjar på Campus Futura</a:t>
            </a:r>
          </a:p>
          <a:p>
            <a:pPr algn="ctr"/>
            <a:endParaRPr lang="sv-SE" sz="8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sv-SE" sz="8000" dirty="0">
                <a:solidFill>
                  <a:schemeClr val="tx1"/>
                </a:solidFill>
                <a:latin typeface="Calibri" panose="020F0502020204030204" pitchFamily="34" charset="0"/>
              </a:rPr>
              <a:t>Before Work 12/9 2019</a:t>
            </a: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471400" lvl="8" indent="0">
              <a:buNone/>
            </a:pPr>
            <a:r>
              <a:rPr lang="sv-SE" sz="5400" dirty="0">
                <a:solidFill>
                  <a:schemeClr val="tx1"/>
                </a:solidFill>
                <a:latin typeface="Calibri" panose="020F0502020204030204" pitchFamily="34" charset="0"/>
              </a:rPr>
              <a:t>			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58" y="5481417"/>
            <a:ext cx="1683790" cy="964766"/>
          </a:xfr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0112" y="4853201"/>
            <a:ext cx="824660" cy="125643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F54D619B-4216-4FCF-9086-E9812B1A98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3628" y="1210581"/>
            <a:ext cx="4976250" cy="331750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33C72183-28F2-48C4-9621-76B1A05576FD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5500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D6D71F1B-C294-410A-A6B7-81B5D8E8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Gymnasiala yrkesutbildningar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0" y="5571912"/>
            <a:ext cx="1728217" cy="999485"/>
          </a:xfrm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951E7B-2DF1-4BD6-A2A8-60B885BE1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1884220"/>
            <a:ext cx="10058400" cy="3988260"/>
          </a:xfrm>
        </p:spPr>
        <p:txBody>
          <a:bodyPr>
            <a:noAutofit/>
          </a:bodyPr>
          <a:lstStyle/>
          <a:p>
            <a:r>
              <a:rPr lang="sv-SE" sz="1800" dirty="0"/>
              <a:t>Vård-och omsorg: 		Undersköterska och vårdbiträde 	</a:t>
            </a:r>
          </a:p>
          <a:p>
            <a:r>
              <a:rPr lang="sv-SE" sz="1800" dirty="0"/>
              <a:t> 			VOC – Vård- och omsorgscollege</a:t>
            </a:r>
          </a:p>
          <a:p>
            <a:r>
              <a:rPr lang="sv-SE" sz="1800" dirty="0"/>
              <a:t> 			3-perioder</a:t>
            </a:r>
          </a:p>
          <a:p>
            <a:r>
              <a:rPr lang="sv-SE" sz="1800" dirty="0"/>
              <a:t> 			5-perioder med förstärkt svenska</a:t>
            </a:r>
          </a:p>
          <a:p>
            <a:r>
              <a:rPr lang="sv-SE" sz="1800" dirty="0"/>
              <a:t>Barn- och fritid:		Barnskötare och elevassistent</a:t>
            </a:r>
          </a:p>
          <a:p>
            <a:r>
              <a:rPr lang="sv-SE" sz="1800" dirty="0"/>
              <a:t> 			3-perioder</a:t>
            </a:r>
          </a:p>
          <a:p>
            <a:r>
              <a:rPr lang="sv-SE" sz="1800" dirty="0"/>
              <a:t> 			4-perioder med förstärkt svenska</a:t>
            </a:r>
          </a:p>
          <a:p>
            <a:r>
              <a:rPr lang="sv-SE" sz="1800" dirty="0"/>
              <a:t>Bygg- och anläggning	Snickare</a:t>
            </a:r>
          </a:p>
          <a:p>
            <a:pPr marL="201168" lvl="1" indent="0">
              <a:buNone/>
            </a:pPr>
            <a:r>
              <a:rPr lang="sv-SE" dirty="0"/>
              <a:t> 			2-perioder lärling</a:t>
            </a:r>
          </a:p>
          <a:p>
            <a:pPr marL="201168" lvl="1" indent="0">
              <a:buNone/>
            </a:pPr>
            <a:r>
              <a:rPr lang="sv-SE" dirty="0"/>
              <a:t> 			3- eller 4 perioder med förstärkt svenska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3280" y="5366429"/>
            <a:ext cx="557972" cy="85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D6D71F1B-C294-410A-A6B7-81B5D8E8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Uppdragsutbildningar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0" y="5571912"/>
            <a:ext cx="1728217" cy="999485"/>
          </a:xfrm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951E7B-2DF1-4BD6-A2A8-60B885BE1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1884220"/>
            <a:ext cx="10058400" cy="3236421"/>
          </a:xfrm>
        </p:spPr>
        <p:txBody>
          <a:bodyPr/>
          <a:lstStyle/>
          <a:p>
            <a:r>
              <a:rPr lang="sv-SE" dirty="0"/>
              <a:t>Ledarskap och ekonomi t ex butikschef</a:t>
            </a:r>
          </a:p>
          <a:p>
            <a:r>
              <a:rPr lang="sv-SE" dirty="0"/>
              <a:t>Vårdpedagogik och handledning</a:t>
            </a:r>
          </a:p>
          <a:p>
            <a:r>
              <a:rPr lang="sv-SE" dirty="0"/>
              <a:t>Höga lyft och mobila </a:t>
            </a:r>
            <a:r>
              <a:rPr lang="sv-SE" dirty="0" err="1"/>
              <a:t>plattformer</a:t>
            </a:r>
            <a:endParaRPr lang="sv-SE" dirty="0"/>
          </a:p>
          <a:p>
            <a:r>
              <a:rPr lang="sv-SE" dirty="0"/>
              <a:t>HLR</a:t>
            </a:r>
          </a:p>
          <a:p>
            <a:r>
              <a:rPr lang="sv-SE" dirty="0"/>
              <a:t>Grundläggande IT-kunskap</a:t>
            </a:r>
          </a:p>
          <a:p>
            <a:r>
              <a:rPr lang="sv-SE" dirty="0"/>
              <a:t>Tecken som stöd</a:t>
            </a:r>
          </a:p>
          <a:p>
            <a:r>
              <a:rPr lang="sv-SE" dirty="0"/>
              <a:t>Validering för yrkesexamen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2640" y="5304511"/>
            <a:ext cx="598612" cy="91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1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D6D71F1B-C294-410A-A6B7-81B5D8E8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Framåt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0" y="5571912"/>
            <a:ext cx="1728217" cy="999485"/>
          </a:xfrm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951E7B-2DF1-4BD6-A2A8-60B885BE1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1884220"/>
            <a:ext cx="10058400" cy="3687692"/>
          </a:xfrm>
        </p:spPr>
        <p:txBody>
          <a:bodyPr>
            <a:normAutofit lnSpcReduction="10000"/>
          </a:bodyPr>
          <a:lstStyle/>
          <a:p>
            <a:r>
              <a:rPr lang="sv-SE" sz="2800" dirty="0"/>
              <a:t>- Kartläggning kompetensbehov</a:t>
            </a:r>
          </a:p>
          <a:p>
            <a:r>
              <a:rPr lang="sv-SE" sz="2800" dirty="0"/>
              <a:t>- Breddat utbud av gymnasiala yrkesutbildningar</a:t>
            </a:r>
          </a:p>
          <a:p>
            <a:r>
              <a:rPr lang="sv-SE" sz="2800" dirty="0"/>
              <a:t>- Verksamhetsnära eftergymnasiala utbildningar </a:t>
            </a:r>
          </a:p>
          <a:p>
            <a:endParaRPr lang="sv-SE" sz="2800" dirty="0"/>
          </a:p>
          <a:p>
            <a:r>
              <a:rPr lang="sv-SE" sz="2800" dirty="0"/>
              <a:t>- Tänka nytt kring språket </a:t>
            </a:r>
          </a:p>
          <a:p>
            <a:r>
              <a:rPr lang="sv-SE" sz="2800" dirty="0"/>
              <a:t>- Ta emot praktikanter</a:t>
            </a:r>
          </a:p>
          <a:p>
            <a:r>
              <a:rPr lang="sv-SE" sz="2800" dirty="0"/>
              <a:t>- Delta i yrkesråd</a:t>
            </a:r>
          </a:p>
          <a:p>
            <a:endParaRPr lang="sv-SE" sz="28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2640" y="5304511"/>
            <a:ext cx="598612" cy="91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9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1122553" y="616900"/>
            <a:ext cx="10058400" cy="5624199"/>
          </a:xfrm>
        </p:spPr>
        <p:txBody>
          <a:bodyPr>
            <a:normAutofit fontScale="25000" lnSpcReduction="20000"/>
          </a:bodyPr>
          <a:lstStyle/>
          <a:p>
            <a:pPr algn="ctr"/>
            <a:endParaRPr lang="sv-SE" sz="9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sv-SE" sz="12800" dirty="0"/>
              <a:t>Hör av er!</a:t>
            </a:r>
          </a:p>
          <a:p>
            <a:endParaRPr lang="sv-SE" sz="12800" dirty="0"/>
          </a:p>
          <a:p>
            <a:r>
              <a:rPr lang="sv-SE" sz="12800" dirty="0">
                <a:hlinkClick r:id="rId3"/>
              </a:rPr>
              <a:t>helen.larsholt@tanum.se</a:t>
            </a:r>
            <a:endParaRPr lang="sv-SE" sz="12800" dirty="0"/>
          </a:p>
          <a:p>
            <a:endParaRPr lang="sv-SE" sz="12800" dirty="0"/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8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8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sv-SE" sz="6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471400" lvl="8" indent="0">
              <a:buNone/>
            </a:pPr>
            <a:r>
              <a:rPr lang="sv-SE" sz="5400" dirty="0">
                <a:solidFill>
                  <a:schemeClr val="tx1"/>
                </a:solidFill>
                <a:latin typeface="Calibri" panose="020F0502020204030204" pitchFamily="34" charset="0"/>
              </a:rPr>
              <a:t>		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58" y="5481417"/>
            <a:ext cx="1683790" cy="964766"/>
          </a:xfr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0112" y="4853201"/>
            <a:ext cx="824660" cy="125643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F54D619B-4216-4FCF-9086-E9812B1A98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8188" y="926101"/>
            <a:ext cx="4976250" cy="331750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33C72183-28F2-48C4-9621-76B1A05576FD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2157201"/>
      </p:ext>
    </p:extLst>
  </p:cSld>
  <p:clrMapOvr>
    <a:masterClrMapping/>
  </p:clrMapOvr>
</p:sld>
</file>

<file path=ppt/theme/theme1.xml><?xml version="1.0" encoding="utf-8"?>
<a:theme xmlns:a="http://schemas.openxmlformats.org/drawingml/2006/main" name="Efterhand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5429</TotalTime>
  <Words>99</Words>
  <Application>Microsoft Office PowerPoint</Application>
  <PresentationFormat>Bredbild</PresentationFormat>
  <Paragraphs>70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Efterhand</vt:lpstr>
      <vt:lpstr>PowerPoint-presentation</vt:lpstr>
      <vt:lpstr>Gymnasiala yrkesutbildningar</vt:lpstr>
      <vt:lpstr>Uppdragsutbildningar</vt:lpstr>
      <vt:lpstr>Framåt</vt:lpstr>
      <vt:lpstr>PowerPoint-presentation</vt:lpstr>
    </vt:vector>
  </TitlesOfParts>
  <Company>Tanums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Helgen, Maria</dc:creator>
  <cp:lastModifiedBy>Larsholt, Helen</cp:lastModifiedBy>
  <cp:revision>135</cp:revision>
  <cp:lastPrinted>2018-08-08T14:13:49Z</cp:lastPrinted>
  <dcterms:created xsi:type="dcterms:W3CDTF">2016-08-10T11:56:22Z</dcterms:created>
  <dcterms:modified xsi:type="dcterms:W3CDTF">2019-09-12T08:16:48Z</dcterms:modified>
  <cp:contentStatus/>
</cp:coreProperties>
</file>